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29" r:id="rId41"/>
    <p:sldId id="311" r:id="rId42"/>
    <p:sldId id="340" r:id="rId43"/>
    <p:sldId id="275" r:id="rId44"/>
    <p:sldId id="344" r:id="rId45"/>
    <p:sldId id="308" r:id="rId46"/>
    <p:sldId id="276" r:id="rId47"/>
    <p:sldId id="343" r:id="rId48"/>
    <p:sldId id="277" r:id="rId49"/>
  </p:sldIdLst>
  <p:sldSz cx="12192000" cy="6858000"/>
  <p:notesSz cx="6858000" cy="9144000"/>
  <p:embeddedFontLst>
    <p:embeddedFont>
      <p:font typeface="조선일보명조" panose="02030304000000000000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opperplate Gothic Bold" panose="020E0705020206020404" pitchFamily="34" charset="0"/>
      <p:regular r:id="rId54"/>
    </p:embeddedFont>
    <p:embeddedFont>
      <p:font typeface="남양주 고딕 B" panose="02020603020101020101" pitchFamily="18" charset="-127"/>
      <p:regular r:id="rId55"/>
    </p:embeddedFont>
    <p:embeddedFont>
      <p:font typeface="남양주 고딕 M" panose="02020603020101020101" pitchFamily="18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8501" autoAdjust="0"/>
  </p:normalViewPr>
  <p:slideViewPr>
    <p:cSldViewPr snapToGrid="0">
      <p:cViewPr>
        <p:scale>
          <a:sx n="125" d="100"/>
          <a:sy n="125" d="100"/>
        </p:scale>
        <p:origin x="-26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xmlns="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:a16="http://schemas.microsoft.com/office/drawing/2014/main" xmlns="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xmlns="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xmlns="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:a16="http://schemas.microsoft.com/office/drawing/2014/main" xmlns="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xmlns="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xmlns="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xmlns="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:a16="http://schemas.microsoft.com/office/drawing/2014/main" xmlns="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xmlns="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xmlns="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:a16="http://schemas.microsoft.com/office/drawing/2014/main" xmlns="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:a16="http://schemas.microsoft.com/office/drawing/2014/main" xmlns="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xmlns="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:a16="http://schemas.microsoft.com/office/drawing/2014/main" xmlns="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xmlns="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:a16="http://schemas.microsoft.com/office/drawing/2014/main" xmlns="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xmlns="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xmlns="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:a16="http://schemas.microsoft.com/office/drawing/2014/main" xmlns="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xmlns="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xmlns="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5"/>
          <p:cNvSpPr>
            <a:spLocks/>
          </p:cNvSpPr>
          <p:nvPr/>
        </p:nvSpPr>
        <p:spPr bwMode="auto">
          <a:xfrm>
            <a:off x="6342321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7964079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9585837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046E858-C740-4F9E-B472-55822B3D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195" r="24691" b="36572"/>
          <a:stretch/>
        </p:blipFill>
        <p:spPr>
          <a:xfrm>
            <a:off x="4708715" y="1637951"/>
            <a:ext cx="1537290" cy="1432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" b="25847"/>
          <a:stretch/>
        </p:blipFill>
        <p:spPr>
          <a:xfrm>
            <a:off x="3135603" y="1630328"/>
            <a:ext cx="1513595" cy="14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9" y="876131"/>
            <a:ext cx="6130510" cy="56262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1" y="914400"/>
            <a:ext cx="16377559" cy="103216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51042 -0.0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16 -0.04792 L -0.70352 -0.3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831 -0.36296 L -0.50469 -0.64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0.64815 L -0.60482 -0.643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914399"/>
            <a:ext cx="21342820" cy="79374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곡 상세 정보 조회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11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1002E-6 L -0.66758 -2.910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58 -2.91002E-6 L -0.84037 -2.910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256 -0.00115 L -0.83256 -0.251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21 -0.23733 L -1.05404 -0.237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472162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4721622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33568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33568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60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en-US" altLang="ko-KR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67.6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1382</Words>
  <Application>Microsoft Office PowerPoint</Application>
  <PresentationFormat>사용자 지정</PresentationFormat>
  <Paragraphs>651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조선일보명조</vt:lpstr>
      <vt:lpstr>Times New Roman</vt:lpstr>
      <vt:lpstr>맑은 고딕</vt:lpstr>
      <vt:lpstr>Copperplate Gothic Bold</vt:lpstr>
      <vt:lpstr>남양주 고딕 B</vt:lpstr>
      <vt:lpstr>Wingdings</vt:lpstr>
      <vt:lpstr>남양주 고딕 M</vt:lpstr>
      <vt:lpstr>Aharoni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273</cp:revision>
  <dcterms:created xsi:type="dcterms:W3CDTF">2017-09-20T05:09:45Z</dcterms:created>
  <dcterms:modified xsi:type="dcterms:W3CDTF">2018-07-20T11:00:45Z</dcterms:modified>
</cp:coreProperties>
</file>